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3"/>
  </p:notesMasterIdLst>
  <p:sldIdLst>
    <p:sldId id="256" r:id="rId2"/>
  </p:sldIdLst>
  <p:sldSz cx="43891200" cy="32918400"/>
  <p:notesSz cx="6858000" cy="9144000"/>
  <p:embeddedFontLst>
    <p:embeddedFont>
      <p:font typeface="Calibri" panose="020F0502020204030204" pitchFamily="34" charset="0"/>
      <p:regular r:id="rId4"/>
      <p:bold r:id="rId5"/>
      <p:italic r:id="rId6"/>
      <p:boldItalic r:id="rId7"/>
    </p:embeddedFont>
    <p:embeddedFont>
      <p:font typeface="Helvetica Neue" panose="020B0604020202020204" charset="0"/>
      <p:regular r:id="rId8"/>
      <p:bold r:id="rId9"/>
      <p:italic r:id="rId10"/>
      <p:boldItalic r:id="rId1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2" roundtripDataSignature="AMtx7mhV+ipRd9EyI3IenMQWaipak+bwU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" d="100"/>
          <a:sy n="13" d="100"/>
        </p:scale>
        <p:origin x="145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5.fntdata"/><Relationship Id="rId13" Type="http://schemas.openxmlformats.org/officeDocument/2006/relationships/presProps" Target="presProps.xml"/><Relationship Id="rId3" Type="http://schemas.openxmlformats.org/officeDocument/2006/relationships/notesMaster" Target="notesMasters/notesMaster1.xml"/><Relationship Id="rId7" Type="http://schemas.openxmlformats.org/officeDocument/2006/relationships/font" Target="fonts/font4.fntdata"/><Relationship Id="rId12" Type="http://customschemas.google.com/relationships/presentationmetadata" Target="metadata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3.fntdata"/><Relationship Id="rId11" Type="http://schemas.openxmlformats.org/officeDocument/2006/relationships/font" Target="fonts/font8.fntdata"/><Relationship Id="rId5" Type="http://schemas.openxmlformats.org/officeDocument/2006/relationships/font" Target="fonts/font2.fntdata"/><Relationship Id="rId15" Type="http://schemas.openxmlformats.org/officeDocument/2006/relationships/theme" Target="theme/theme1.xml"/><Relationship Id="rId10" Type="http://schemas.openxmlformats.org/officeDocument/2006/relationships/font" Target="fonts/font7.fntdata"/><Relationship Id="rId4" Type="http://schemas.openxmlformats.org/officeDocument/2006/relationships/font" Target="fonts/font1.fntdata"/><Relationship Id="rId9" Type="http://schemas.openxmlformats.org/officeDocument/2006/relationships/font" Target="fonts/font6.fntdata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exis Garretson" userId="8b9321e8b51a6e78" providerId="LiveId" clId="{CDEECF04-60AE-4EDD-8A80-4A2BF093D966}"/>
    <pc:docChg chg="modSld">
      <pc:chgData name="Alexis Garretson" userId="8b9321e8b51a6e78" providerId="LiveId" clId="{CDEECF04-60AE-4EDD-8A80-4A2BF093D966}" dt="2020-05-28T14:22:01.618" v="1" actId="1440"/>
      <pc:docMkLst>
        <pc:docMk/>
      </pc:docMkLst>
      <pc:sldChg chg="modSp mod">
        <pc:chgData name="Alexis Garretson" userId="8b9321e8b51a6e78" providerId="LiveId" clId="{CDEECF04-60AE-4EDD-8A80-4A2BF093D966}" dt="2020-05-28T14:22:01.618" v="1" actId="1440"/>
        <pc:sldMkLst>
          <pc:docMk/>
          <pc:sldMk cId="0" sldId="256"/>
        </pc:sldMkLst>
        <pc:picChg chg="mod">
          <ac:chgData name="Alexis Garretson" userId="8b9321e8b51a6e78" providerId="LiveId" clId="{CDEECF04-60AE-4EDD-8A80-4A2BF093D966}" dt="2020-05-28T14:21:59.581" v="0" actId="1440"/>
          <ac:picMkLst>
            <pc:docMk/>
            <pc:sldMk cId="0" sldId="256"/>
            <ac:picMk id="120" creationId="{00000000-0000-0000-0000-000000000000}"/>
          </ac:picMkLst>
        </pc:picChg>
        <pc:picChg chg="mod">
          <ac:chgData name="Alexis Garretson" userId="8b9321e8b51a6e78" providerId="LiveId" clId="{CDEECF04-60AE-4EDD-8A80-4A2BF093D966}" dt="2020-05-28T14:22:01.618" v="1" actId="1440"/>
          <ac:picMkLst>
            <pc:docMk/>
            <pc:sldMk cId="0" sldId="256"/>
            <ac:picMk id="121" creationId="{00000000-0000-0000-0000-00000000000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2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2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2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2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2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2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2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2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2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2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2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2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2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2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2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2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2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2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2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2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2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2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2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2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ctrTitle"/>
          </p:nvPr>
        </p:nvSpPr>
        <p:spPr>
          <a:xfrm>
            <a:off x="3291840" y="5387342"/>
            <a:ext cx="37307519" cy="11460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800"/>
              <a:buFont typeface="Calibri"/>
              <a:buNone/>
              <a:defRPr sz="28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5486400" y="17289781"/>
            <a:ext cx="32918401" cy="79476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4800"/>
              </a:spcBef>
              <a:spcAft>
                <a:spcPts val="0"/>
              </a:spcAft>
              <a:buClr>
                <a:schemeClr val="dk1"/>
              </a:buClr>
              <a:buSzPts val="11520"/>
              <a:buNone/>
              <a:defRPr sz="11520"/>
            </a:lvl1pPr>
            <a:lvl2pPr lvl="1" algn="ctr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9600"/>
              <a:buNone/>
              <a:defRPr sz="9600"/>
            </a:lvl2pPr>
            <a:lvl3pPr lvl="2" algn="ctr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8640"/>
              <a:buNone/>
              <a:defRPr sz="8640"/>
            </a:lvl3pPr>
            <a:lvl4pPr lvl="3" algn="ctr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/>
            </a:lvl4pPr>
            <a:lvl5pPr lvl="4" algn="ctr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/>
            </a:lvl5pPr>
            <a:lvl6pPr lvl="5" algn="ctr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/>
            </a:lvl6pPr>
            <a:lvl7pPr lvl="6" algn="ctr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/>
            </a:lvl7pPr>
            <a:lvl8pPr lvl="7" algn="ctr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/>
            </a:lvl8pPr>
            <a:lvl9pPr lvl="8" algn="ctr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dt" idx="10"/>
          </p:nvPr>
        </p:nvSpPr>
        <p:spPr>
          <a:xfrm>
            <a:off x="3017520" y="30510488"/>
            <a:ext cx="987552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ftr" idx="11"/>
          </p:nvPr>
        </p:nvSpPr>
        <p:spPr>
          <a:xfrm>
            <a:off x="14538959" y="30510488"/>
            <a:ext cx="1481328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30998159" y="30510488"/>
            <a:ext cx="987552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2"/>
          <p:cNvSpPr txBox="1">
            <a:spLocks noGrp="1"/>
          </p:cNvSpPr>
          <p:nvPr>
            <p:ph type="title"/>
          </p:nvPr>
        </p:nvSpPr>
        <p:spPr>
          <a:xfrm>
            <a:off x="3017520" y="1752607"/>
            <a:ext cx="37856160" cy="6362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2"/>
          <p:cNvSpPr txBox="1">
            <a:spLocks noGrp="1"/>
          </p:cNvSpPr>
          <p:nvPr>
            <p:ph type="body" idx="1"/>
          </p:nvPr>
        </p:nvSpPr>
        <p:spPr>
          <a:xfrm rot="5400000">
            <a:off x="11502390" y="278131"/>
            <a:ext cx="20886422" cy="37856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4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2"/>
          <p:cNvSpPr txBox="1">
            <a:spLocks noGrp="1"/>
          </p:cNvSpPr>
          <p:nvPr>
            <p:ph type="dt" idx="10"/>
          </p:nvPr>
        </p:nvSpPr>
        <p:spPr>
          <a:xfrm>
            <a:off x="3017520" y="30510488"/>
            <a:ext cx="987552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ftr" idx="11"/>
          </p:nvPr>
        </p:nvSpPr>
        <p:spPr>
          <a:xfrm>
            <a:off x="14538959" y="30510488"/>
            <a:ext cx="1481328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sldNum" idx="12"/>
          </p:nvPr>
        </p:nvSpPr>
        <p:spPr>
          <a:xfrm>
            <a:off x="30998159" y="30510488"/>
            <a:ext cx="987552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3"/>
          <p:cNvSpPr txBox="1">
            <a:spLocks noGrp="1"/>
          </p:cNvSpPr>
          <p:nvPr>
            <p:ph type="title"/>
          </p:nvPr>
        </p:nvSpPr>
        <p:spPr>
          <a:xfrm rot="5400000">
            <a:off x="22193250" y="10968991"/>
            <a:ext cx="27896822" cy="9464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3"/>
          <p:cNvSpPr txBox="1">
            <a:spLocks noGrp="1"/>
          </p:cNvSpPr>
          <p:nvPr>
            <p:ph type="body" idx="1"/>
          </p:nvPr>
        </p:nvSpPr>
        <p:spPr>
          <a:xfrm rot="5400000">
            <a:off x="2990852" y="1779270"/>
            <a:ext cx="27896822" cy="27843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4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3"/>
          <p:cNvSpPr txBox="1">
            <a:spLocks noGrp="1"/>
          </p:cNvSpPr>
          <p:nvPr>
            <p:ph type="dt" idx="10"/>
          </p:nvPr>
        </p:nvSpPr>
        <p:spPr>
          <a:xfrm>
            <a:off x="3017520" y="30510488"/>
            <a:ext cx="987552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ftr" idx="11"/>
          </p:nvPr>
        </p:nvSpPr>
        <p:spPr>
          <a:xfrm>
            <a:off x="14538959" y="30510488"/>
            <a:ext cx="1481328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sldNum" idx="12"/>
          </p:nvPr>
        </p:nvSpPr>
        <p:spPr>
          <a:xfrm>
            <a:off x="30998159" y="30510488"/>
            <a:ext cx="987552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3017520" y="1752607"/>
            <a:ext cx="37856160" cy="6362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3017520" y="8763000"/>
            <a:ext cx="37856160" cy="208864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4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dt" idx="10"/>
          </p:nvPr>
        </p:nvSpPr>
        <p:spPr>
          <a:xfrm>
            <a:off x="3017520" y="30510488"/>
            <a:ext cx="987552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ftr" idx="11"/>
          </p:nvPr>
        </p:nvSpPr>
        <p:spPr>
          <a:xfrm>
            <a:off x="14538959" y="30510488"/>
            <a:ext cx="1481328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30998159" y="30510488"/>
            <a:ext cx="987552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2994662" y="8206749"/>
            <a:ext cx="37856160" cy="13693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800"/>
              <a:buFont typeface="Calibri"/>
              <a:buNone/>
              <a:defRPr sz="28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2994662" y="22029430"/>
            <a:ext cx="37856160" cy="72008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4800"/>
              </a:spcBef>
              <a:spcAft>
                <a:spcPts val="0"/>
              </a:spcAft>
              <a:buClr>
                <a:schemeClr val="dk1"/>
              </a:buClr>
              <a:buSzPts val="11520"/>
              <a:buNone/>
              <a:defRPr sz="1152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rgbClr val="888888"/>
              </a:buClr>
              <a:buSzPts val="9600"/>
              <a:buNone/>
              <a:defRPr sz="96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rgbClr val="888888"/>
              </a:buClr>
              <a:buSzPts val="8640"/>
              <a:buNone/>
              <a:defRPr sz="864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rgbClr val="888888"/>
              </a:buClr>
              <a:buSzPts val="7680"/>
              <a:buNone/>
              <a:defRPr sz="768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rgbClr val="888888"/>
              </a:buClr>
              <a:buSzPts val="7680"/>
              <a:buNone/>
              <a:defRPr sz="768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rgbClr val="888888"/>
              </a:buClr>
              <a:buSzPts val="7680"/>
              <a:buNone/>
              <a:defRPr sz="768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rgbClr val="888888"/>
              </a:buClr>
              <a:buSzPts val="7680"/>
              <a:buNone/>
              <a:defRPr sz="768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rgbClr val="888888"/>
              </a:buClr>
              <a:buSzPts val="7680"/>
              <a:buNone/>
              <a:defRPr sz="768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rgbClr val="888888"/>
              </a:buClr>
              <a:buSzPts val="7680"/>
              <a:buNone/>
              <a:defRPr sz="768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dt" idx="10"/>
          </p:nvPr>
        </p:nvSpPr>
        <p:spPr>
          <a:xfrm>
            <a:off x="3017520" y="30510488"/>
            <a:ext cx="987552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ftr" idx="11"/>
          </p:nvPr>
        </p:nvSpPr>
        <p:spPr>
          <a:xfrm>
            <a:off x="14538959" y="30510488"/>
            <a:ext cx="1481328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ldNum" idx="12"/>
          </p:nvPr>
        </p:nvSpPr>
        <p:spPr>
          <a:xfrm>
            <a:off x="30998159" y="30510488"/>
            <a:ext cx="987552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3017520" y="1752607"/>
            <a:ext cx="37856160" cy="6362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3017520" y="8763000"/>
            <a:ext cx="18653759" cy="208864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4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2"/>
          </p:nvPr>
        </p:nvSpPr>
        <p:spPr>
          <a:xfrm>
            <a:off x="22219920" y="8763000"/>
            <a:ext cx="18653759" cy="208864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4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dt" idx="10"/>
          </p:nvPr>
        </p:nvSpPr>
        <p:spPr>
          <a:xfrm>
            <a:off x="3017520" y="30510488"/>
            <a:ext cx="987552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ftr" idx="11"/>
          </p:nvPr>
        </p:nvSpPr>
        <p:spPr>
          <a:xfrm>
            <a:off x="14538959" y="30510488"/>
            <a:ext cx="1481328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30998159" y="30510488"/>
            <a:ext cx="987552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3023237" y="1752607"/>
            <a:ext cx="37856160" cy="6362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3023242" y="8069582"/>
            <a:ext cx="18568032" cy="39547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4800"/>
              </a:spcBef>
              <a:spcAft>
                <a:spcPts val="0"/>
              </a:spcAft>
              <a:buClr>
                <a:schemeClr val="dk1"/>
              </a:buClr>
              <a:buSzPts val="11520"/>
              <a:buNone/>
              <a:defRPr sz="11520" b="1"/>
            </a:lvl1pPr>
            <a:lvl2pPr marL="914400" lvl="1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9600"/>
              <a:buNone/>
              <a:defRPr sz="9600" b="1"/>
            </a:lvl2pPr>
            <a:lvl3pPr marL="1371600" lvl="2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8640"/>
              <a:buNone/>
              <a:defRPr sz="8640" b="1"/>
            </a:lvl3pPr>
            <a:lvl4pPr marL="1828800" lvl="3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 b="1"/>
            </a:lvl4pPr>
            <a:lvl5pPr marL="2286000" lvl="4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 b="1"/>
            </a:lvl5pPr>
            <a:lvl6pPr marL="2743200" lvl="5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 b="1"/>
            </a:lvl6pPr>
            <a:lvl7pPr marL="3200400" lvl="6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 b="1"/>
            </a:lvl7pPr>
            <a:lvl8pPr marL="3657600" lvl="7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 b="1"/>
            </a:lvl8pPr>
            <a:lvl9pPr marL="4114800" lvl="8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 b="1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2"/>
          </p:nvPr>
        </p:nvSpPr>
        <p:spPr>
          <a:xfrm>
            <a:off x="3023242" y="12024360"/>
            <a:ext cx="18568032" cy="176860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4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3"/>
          </p:nvPr>
        </p:nvSpPr>
        <p:spPr>
          <a:xfrm>
            <a:off x="22219922" y="8069582"/>
            <a:ext cx="18659477" cy="39547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4800"/>
              </a:spcBef>
              <a:spcAft>
                <a:spcPts val="0"/>
              </a:spcAft>
              <a:buClr>
                <a:schemeClr val="dk1"/>
              </a:buClr>
              <a:buSzPts val="11520"/>
              <a:buNone/>
              <a:defRPr sz="11520" b="1"/>
            </a:lvl1pPr>
            <a:lvl2pPr marL="914400" lvl="1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9600"/>
              <a:buNone/>
              <a:defRPr sz="9600" b="1"/>
            </a:lvl2pPr>
            <a:lvl3pPr marL="1371600" lvl="2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8640"/>
              <a:buNone/>
              <a:defRPr sz="8640" b="1"/>
            </a:lvl3pPr>
            <a:lvl4pPr marL="1828800" lvl="3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 b="1"/>
            </a:lvl4pPr>
            <a:lvl5pPr marL="2286000" lvl="4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 b="1"/>
            </a:lvl5pPr>
            <a:lvl6pPr marL="2743200" lvl="5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 b="1"/>
            </a:lvl6pPr>
            <a:lvl7pPr marL="3200400" lvl="6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 b="1"/>
            </a:lvl7pPr>
            <a:lvl8pPr marL="3657600" lvl="7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 b="1"/>
            </a:lvl8pPr>
            <a:lvl9pPr marL="4114800" lvl="8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 b="1"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4"/>
          </p:nvPr>
        </p:nvSpPr>
        <p:spPr>
          <a:xfrm>
            <a:off x="22219922" y="12024360"/>
            <a:ext cx="18659477" cy="176860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4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dt" idx="10"/>
          </p:nvPr>
        </p:nvSpPr>
        <p:spPr>
          <a:xfrm>
            <a:off x="3017520" y="30510488"/>
            <a:ext cx="987552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ftr" idx="11"/>
          </p:nvPr>
        </p:nvSpPr>
        <p:spPr>
          <a:xfrm>
            <a:off x="14538959" y="30510488"/>
            <a:ext cx="1481328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sldNum" idx="12"/>
          </p:nvPr>
        </p:nvSpPr>
        <p:spPr>
          <a:xfrm>
            <a:off x="30998159" y="30510488"/>
            <a:ext cx="987552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>
            <a:spLocks noGrp="1"/>
          </p:cNvSpPr>
          <p:nvPr>
            <p:ph type="title"/>
          </p:nvPr>
        </p:nvSpPr>
        <p:spPr>
          <a:xfrm>
            <a:off x="3017520" y="1752607"/>
            <a:ext cx="37856160" cy="6362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3017520" y="30510488"/>
            <a:ext cx="987552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14538959" y="30510488"/>
            <a:ext cx="1481328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30998159" y="30510488"/>
            <a:ext cx="987552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dt" idx="10"/>
          </p:nvPr>
        </p:nvSpPr>
        <p:spPr>
          <a:xfrm>
            <a:off x="3017520" y="30510488"/>
            <a:ext cx="987552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ftr" idx="11"/>
          </p:nvPr>
        </p:nvSpPr>
        <p:spPr>
          <a:xfrm>
            <a:off x="14538959" y="30510488"/>
            <a:ext cx="1481328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sldNum" idx="12"/>
          </p:nvPr>
        </p:nvSpPr>
        <p:spPr>
          <a:xfrm>
            <a:off x="30998159" y="30510488"/>
            <a:ext cx="987552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0"/>
          <p:cNvSpPr txBox="1">
            <a:spLocks noGrp="1"/>
          </p:cNvSpPr>
          <p:nvPr>
            <p:ph type="title"/>
          </p:nvPr>
        </p:nvSpPr>
        <p:spPr>
          <a:xfrm>
            <a:off x="3023237" y="2194560"/>
            <a:ext cx="14156054" cy="7680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360"/>
              <a:buFont typeface="Calibri"/>
              <a:buNone/>
              <a:defRPr sz="1536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0"/>
          <p:cNvSpPr txBox="1">
            <a:spLocks noGrp="1"/>
          </p:cNvSpPr>
          <p:nvPr>
            <p:ph type="body" idx="1"/>
          </p:nvPr>
        </p:nvSpPr>
        <p:spPr>
          <a:xfrm>
            <a:off x="18659477" y="4739647"/>
            <a:ext cx="22219920" cy="233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1203960" algn="l">
              <a:lnSpc>
                <a:spcPct val="90000"/>
              </a:lnSpc>
              <a:spcBef>
                <a:spcPts val="4800"/>
              </a:spcBef>
              <a:spcAft>
                <a:spcPts val="0"/>
              </a:spcAft>
              <a:buClr>
                <a:schemeClr val="dk1"/>
              </a:buClr>
              <a:buSzPts val="15360"/>
              <a:buChar char="•"/>
              <a:defRPr sz="15360"/>
            </a:lvl1pPr>
            <a:lvl2pPr marL="914400" lvl="1" indent="-108204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3440"/>
              <a:buChar char="•"/>
              <a:defRPr sz="13439"/>
            </a:lvl2pPr>
            <a:lvl3pPr marL="1371600" lvl="2" indent="-96012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1520"/>
              <a:buChar char="•"/>
              <a:defRPr sz="11520"/>
            </a:lvl3pPr>
            <a:lvl4pPr marL="1828800" lvl="3" indent="-8382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9600"/>
              <a:buChar char="•"/>
              <a:defRPr sz="9600"/>
            </a:lvl4pPr>
            <a:lvl5pPr marL="2286000" lvl="4" indent="-8382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9600"/>
              <a:buChar char="•"/>
              <a:defRPr sz="9600"/>
            </a:lvl5pPr>
            <a:lvl6pPr marL="2743200" lvl="5" indent="-8382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9600"/>
              <a:buChar char="•"/>
              <a:defRPr sz="9600"/>
            </a:lvl6pPr>
            <a:lvl7pPr marL="3200400" lvl="6" indent="-8382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9600"/>
              <a:buChar char="•"/>
              <a:defRPr sz="9600"/>
            </a:lvl7pPr>
            <a:lvl8pPr marL="3657600" lvl="7" indent="-8382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9600"/>
              <a:buChar char="•"/>
              <a:defRPr sz="9600"/>
            </a:lvl8pPr>
            <a:lvl9pPr marL="4114800" lvl="8" indent="-8382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9600"/>
              <a:buChar char="•"/>
              <a:defRPr sz="9600"/>
            </a:lvl9pPr>
          </a:lstStyle>
          <a:p>
            <a:endParaRPr/>
          </a:p>
        </p:txBody>
      </p:sp>
      <p:sp>
        <p:nvSpPr>
          <p:cNvPr id="61" name="Google Shape;61;p10"/>
          <p:cNvSpPr txBox="1">
            <a:spLocks noGrp="1"/>
          </p:cNvSpPr>
          <p:nvPr>
            <p:ph type="body" idx="2"/>
          </p:nvPr>
        </p:nvSpPr>
        <p:spPr>
          <a:xfrm>
            <a:off x="3023237" y="9875520"/>
            <a:ext cx="14156054" cy="1829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48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/>
            </a:lvl1pPr>
            <a:lvl2pPr marL="914400" lvl="1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6720"/>
              <a:buNone/>
              <a:defRPr sz="6719"/>
            </a:lvl2pPr>
            <a:lvl3pPr marL="1371600" lvl="2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5760"/>
              <a:buNone/>
              <a:defRPr sz="5760"/>
            </a:lvl3pPr>
            <a:lvl4pPr marL="1828800" lvl="3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4pPr>
            <a:lvl5pPr marL="2286000" lvl="4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5pPr>
            <a:lvl6pPr marL="2743200" lvl="5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6pPr>
            <a:lvl7pPr marL="3200400" lvl="6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7pPr>
            <a:lvl8pPr marL="3657600" lvl="7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8pPr>
            <a:lvl9pPr marL="4114800" lvl="8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62" name="Google Shape;62;p10"/>
          <p:cNvSpPr txBox="1">
            <a:spLocks noGrp="1"/>
          </p:cNvSpPr>
          <p:nvPr>
            <p:ph type="dt" idx="10"/>
          </p:nvPr>
        </p:nvSpPr>
        <p:spPr>
          <a:xfrm>
            <a:off x="3017520" y="30510488"/>
            <a:ext cx="987552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 txBox="1">
            <a:spLocks noGrp="1"/>
          </p:cNvSpPr>
          <p:nvPr>
            <p:ph type="ftr" idx="11"/>
          </p:nvPr>
        </p:nvSpPr>
        <p:spPr>
          <a:xfrm>
            <a:off x="14538959" y="30510488"/>
            <a:ext cx="1481328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0"/>
          <p:cNvSpPr txBox="1">
            <a:spLocks noGrp="1"/>
          </p:cNvSpPr>
          <p:nvPr>
            <p:ph type="sldNum" idx="12"/>
          </p:nvPr>
        </p:nvSpPr>
        <p:spPr>
          <a:xfrm>
            <a:off x="30998159" y="30510488"/>
            <a:ext cx="987552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1"/>
          <p:cNvSpPr txBox="1">
            <a:spLocks noGrp="1"/>
          </p:cNvSpPr>
          <p:nvPr>
            <p:ph type="title"/>
          </p:nvPr>
        </p:nvSpPr>
        <p:spPr>
          <a:xfrm>
            <a:off x="3023237" y="2194560"/>
            <a:ext cx="14156054" cy="7680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360"/>
              <a:buFont typeface="Calibri"/>
              <a:buNone/>
              <a:defRPr sz="1536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1"/>
          <p:cNvSpPr>
            <a:spLocks noGrp="1"/>
          </p:cNvSpPr>
          <p:nvPr>
            <p:ph type="pic" idx="2"/>
          </p:nvPr>
        </p:nvSpPr>
        <p:spPr>
          <a:xfrm>
            <a:off x="18659477" y="4739647"/>
            <a:ext cx="22219920" cy="233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4800"/>
              </a:spcBef>
              <a:spcAft>
                <a:spcPts val="0"/>
              </a:spcAft>
              <a:buClr>
                <a:schemeClr val="dk1"/>
              </a:buClr>
              <a:buSzPts val="15360"/>
              <a:buFont typeface="Arial"/>
              <a:buNone/>
              <a:defRPr sz="153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3440"/>
              <a:buFont typeface="Arial"/>
              <a:buNone/>
              <a:defRPr sz="1343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1520"/>
              <a:buFont typeface="Arial"/>
              <a:buNone/>
              <a:defRPr sz="1152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ial"/>
              <a:buNone/>
              <a:defRPr sz="9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ial"/>
              <a:buNone/>
              <a:defRPr sz="9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ial"/>
              <a:buNone/>
              <a:defRPr sz="9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ial"/>
              <a:buNone/>
              <a:defRPr sz="9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ial"/>
              <a:buNone/>
              <a:defRPr sz="9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ial"/>
              <a:buNone/>
              <a:defRPr sz="9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Google Shape;68;p11"/>
          <p:cNvSpPr txBox="1">
            <a:spLocks noGrp="1"/>
          </p:cNvSpPr>
          <p:nvPr>
            <p:ph type="body" idx="1"/>
          </p:nvPr>
        </p:nvSpPr>
        <p:spPr>
          <a:xfrm>
            <a:off x="3023237" y="9875520"/>
            <a:ext cx="14156054" cy="1829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48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/>
            </a:lvl1pPr>
            <a:lvl2pPr marL="914400" lvl="1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6720"/>
              <a:buNone/>
              <a:defRPr sz="6719"/>
            </a:lvl2pPr>
            <a:lvl3pPr marL="1371600" lvl="2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5760"/>
              <a:buNone/>
              <a:defRPr sz="5760"/>
            </a:lvl3pPr>
            <a:lvl4pPr marL="1828800" lvl="3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4pPr>
            <a:lvl5pPr marL="2286000" lvl="4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5pPr>
            <a:lvl6pPr marL="2743200" lvl="5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6pPr>
            <a:lvl7pPr marL="3200400" lvl="6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7pPr>
            <a:lvl8pPr marL="3657600" lvl="7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8pPr>
            <a:lvl9pPr marL="4114800" lvl="8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69" name="Google Shape;69;p11"/>
          <p:cNvSpPr txBox="1">
            <a:spLocks noGrp="1"/>
          </p:cNvSpPr>
          <p:nvPr>
            <p:ph type="dt" idx="10"/>
          </p:nvPr>
        </p:nvSpPr>
        <p:spPr>
          <a:xfrm>
            <a:off x="3017520" y="30510488"/>
            <a:ext cx="987552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ftr" idx="11"/>
          </p:nvPr>
        </p:nvSpPr>
        <p:spPr>
          <a:xfrm>
            <a:off x="14538959" y="30510488"/>
            <a:ext cx="1481328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sldNum" idx="12"/>
          </p:nvPr>
        </p:nvSpPr>
        <p:spPr>
          <a:xfrm>
            <a:off x="30998159" y="30510488"/>
            <a:ext cx="987552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title"/>
          </p:nvPr>
        </p:nvSpPr>
        <p:spPr>
          <a:xfrm>
            <a:off x="3017520" y="1752607"/>
            <a:ext cx="37856160" cy="6362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120"/>
              <a:buFont typeface="Calibri"/>
              <a:buNone/>
              <a:defRPr sz="2112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body" idx="1"/>
          </p:nvPr>
        </p:nvSpPr>
        <p:spPr>
          <a:xfrm>
            <a:off x="3017520" y="8763000"/>
            <a:ext cx="37856160" cy="208864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1082040" algn="l" rtl="0">
              <a:lnSpc>
                <a:spcPct val="90000"/>
              </a:lnSpc>
              <a:spcBef>
                <a:spcPts val="4800"/>
              </a:spcBef>
              <a:spcAft>
                <a:spcPts val="0"/>
              </a:spcAft>
              <a:buClr>
                <a:schemeClr val="dk1"/>
              </a:buClr>
              <a:buSzPts val="13440"/>
              <a:buFont typeface="Arial"/>
              <a:buChar char="•"/>
              <a:defRPr sz="1343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960120" algn="l" rtl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1520"/>
              <a:buFont typeface="Arial"/>
              <a:buChar char="•"/>
              <a:defRPr sz="1152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838200" algn="l" rtl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ial"/>
              <a:buChar char="•"/>
              <a:defRPr sz="9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777239" algn="l" rtl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8640"/>
              <a:buFont typeface="Arial"/>
              <a:buChar char="•"/>
              <a:defRPr sz="86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777239" algn="l" rtl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8640"/>
              <a:buFont typeface="Arial"/>
              <a:buChar char="•"/>
              <a:defRPr sz="86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777239" algn="l" rtl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8640"/>
              <a:buFont typeface="Arial"/>
              <a:buChar char="•"/>
              <a:defRPr sz="86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777239" algn="l" rtl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8640"/>
              <a:buFont typeface="Arial"/>
              <a:buChar char="•"/>
              <a:defRPr sz="86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777239" algn="l" rtl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8640"/>
              <a:buFont typeface="Arial"/>
              <a:buChar char="•"/>
              <a:defRPr sz="86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777240" algn="l" rtl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8640"/>
              <a:buFont typeface="Arial"/>
              <a:buChar char="•"/>
              <a:defRPr sz="86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3017520" y="30510488"/>
            <a:ext cx="987552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2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2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2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2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2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2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2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2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14538959" y="30510488"/>
            <a:ext cx="1481328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2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2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2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2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2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2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2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25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30998159" y="30510488"/>
            <a:ext cx="987552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60"/>
              <a:buFont typeface="Arial"/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gif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jpg"/><Relationship Id="rId5" Type="http://schemas.openxmlformats.org/officeDocument/2006/relationships/image" Target="../media/image3.png"/><Relationship Id="rId15" Type="http://schemas.openxmlformats.org/officeDocument/2006/relationships/image" Target="../media/image13.jp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"/>
          <p:cNvSpPr/>
          <p:nvPr/>
        </p:nvSpPr>
        <p:spPr>
          <a:xfrm>
            <a:off x="0" y="-1000"/>
            <a:ext cx="43919400" cy="4892100"/>
          </a:xfrm>
          <a:prstGeom prst="rect">
            <a:avLst/>
          </a:prstGeom>
          <a:solidFill>
            <a:srgbClr val="CFE2F3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58"/>
              <a:buFont typeface="Arial"/>
              <a:buNone/>
            </a:pPr>
            <a:endParaRPr sz="7258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1"/>
          <p:cNvSpPr txBox="1"/>
          <p:nvPr/>
        </p:nvSpPr>
        <p:spPr>
          <a:xfrm>
            <a:off x="9427613" y="849175"/>
            <a:ext cx="25276800" cy="21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6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Extracting life stage and behavioral data from observational biodiversity occurrence data reveals spatiotemporal trends in large milkweed bugs</a:t>
            </a:r>
            <a:endParaRPr sz="6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</a:pPr>
            <a:endParaRPr sz="6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1"/>
          <p:cNvSpPr txBox="1"/>
          <p:nvPr/>
        </p:nvSpPr>
        <p:spPr>
          <a:xfrm>
            <a:off x="9380057" y="3144159"/>
            <a:ext cx="25371918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Alexis Garretson, Tedra Cuddy, Rebecca E Forkner,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1" descr="plot_zoom_png?width=1586&amp;height=985"/>
          <p:cNvSpPr/>
          <p:nvPr/>
        </p:nvSpPr>
        <p:spPr>
          <a:xfrm>
            <a:off x="-3174564" y="-789316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58"/>
              <a:buFont typeface="Arial"/>
              <a:buNone/>
            </a:pPr>
            <a:endParaRPr sz="7258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1"/>
          <p:cNvSpPr txBox="1"/>
          <p:nvPr/>
        </p:nvSpPr>
        <p:spPr>
          <a:xfrm>
            <a:off x="9259641" y="4084877"/>
            <a:ext cx="25371918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Department of Biology, George Mason University</a:t>
            </a:r>
            <a:endParaRPr sz="32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94" name="Google Shape;94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671284" y="1187947"/>
            <a:ext cx="5560614" cy="251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176847" y="1068035"/>
            <a:ext cx="2739702" cy="275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435325" y="687025"/>
            <a:ext cx="4521246" cy="293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60178" y="1340425"/>
            <a:ext cx="4630622" cy="236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3535839" y="16585850"/>
            <a:ext cx="20161137" cy="161801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9" name="Google Shape;99;p1"/>
          <p:cNvGrpSpPr/>
          <p:nvPr/>
        </p:nvGrpSpPr>
        <p:grpSpPr>
          <a:xfrm>
            <a:off x="1668853" y="19060251"/>
            <a:ext cx="20552819" cy="13240725"/>
            <a:chOff x="572677" y="19727649"/>
            <a:chExt cx="20155751" cy="12633074"/>
          </a:xfrm>
        </p:grpSpPr>
        <p:pic>
          <p:nvPicPr>
            <p:cNvPr id="100" name="Google Shape;100;p1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572677" y="19727649"/>
              <a:ext cx="20155751" cy="126330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1" name="Google Shape;101;p1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15920154" y="26598152"/>
              <a:ext cx="3484173" cy="30572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2" name="Google Shape;102;p1"/>
          <p:cNvSpPr txBox="1"/>
          <p:nvPr/>
        </p:nvSpPr>
        <p:spPr>
          <a:xfrm>
            <a:off x="24307802" y="5235500"/>
            <a:ext cx="19142700" cy="731400"/>
          </a:xfrm>
          <a:prstGeom prst="rect">
            <a:avLst/>
          </a:prstGeom>
          <a:solidFill>
            <a:srgbClr val="20124D"/>
          </a:solidFill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Arial"/>
              <a:buNone/>
            </a:pPr>
            <a:r>
              <a:rPr lang="en-US" sz="3800">
                <a:solidFill>
                  <a:srgbClr val="FFFFFF"/>
                </a:solidFill>
              </a:rPr>
              <a:t>Number of Subadults in Clusters Varies by Part of Plant</a:t>
            </a:r>
            <a:endParaRPr sz="3800">
              <a:solidFill>
                <a:srgbClr val="FFFFFF"/>
              </a:solidFill>
            </a:endParaRPr>
          </a:p>
        </p:txBody>
      </p:sp>
      <p:sp>
        <p:nvSpPr>
          <p:cNvPr id="103" name="Google Shape;103;p1"/>
          <p:cNvSpPr txBox="1"/>
          <p:nvPr/>
        </p:nvSpPr>
        <p:spPr>
          <a:xfrm>
            <a:off x="678250" y="18049850"/>
            <a:ext cx="22629000" cy="769500"/>
          </a:xfrm>
          <a:prstGeom prst="rect">
            <a:avLst/>
          </a:prstGeom>
          <a:solidFill>
            <a:srgbClr val="20124D"/>
          </a:solidFill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Arial"/>
              <a:buNone/>
            </a:pPr>
            <a:r>
              <a:rPr lang="en-US" sz="38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Signatures of Migration and Breeding in Occurance Records</a:t>
            </a:r>
            <a:endParaRPr/>
          </a:p>
        </p:txBody>
      </p:sp>
      <p:sp>
        <p:nvSpPr>
          <p:cNvPr id="104" name="Google Shape;104;p1"/>
          <p:cNvSpPr txBox="1"/>
          <p:nvPr/>
        </p:nvSpPr>
        <p:spPr>
          <a:xfrm>
            <a:off x="24384002" y="15979700"/>
            <a:ext cx="19142700" cy="731400"/>
          </a:xfrm>
          <a:prstGeom prst="rect">
            <a:avLst/>
          </a:prstGeom>
          <a:solidFill>
            <a:srgbClr val="20124D"/>
          </a:solidFill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Arial"/>
              <a:buNone/>
            </a:pPr>
            <a:r>
              <a:rPr lang="en-US" sz="38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Taxon Correctness of O. fasciatus Records</a:t>
            </a:r>
            <a:endParaRPr/>
          </a:p>
        </p:txBody>
      </p:sp>
      <p:pic>
        <p:nvPicPr>
          <p:cNvPr id="105" name="Google Shape;105;p1"/>
          <p:cNvPicPr preferRelativeResize="0"/>
          <p:nvPr/>
        </p:nvPicPr>
        <p:blipFill rotWithShape="1">
          <a:blip r:embed="rId10">
            <a:alphaModFix/>
          </a:blip>
          <a:srcRect l="764" t="20095"/>
          <a:stretch/>
        </p:blipFill>
        <p:spPr>
          <a:xfrm>
            <a:off x="12658425" y="6123200"/>
            <a:ext cx="11041650" cy="840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"/>
          <p:cNvPicPr preferRelativeResize="0"/>
          <p:nvPr/>
        </p:nvPicPr>
        <p:blipFill rotWithShape="1">
          <a:blip r:embed="rId11">
            <a:alphaModFix/>
          </a:blip>
          <a:srcRect l="13164" t="14968" b="16429"/>
          <a:stretch/>
        </p:blipFill>
        <p:spPr>
          <a:xfrm>
            <a:off x="714400" y="6263037"/>
            <a:ext cx="7416676" cy="4892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 rot="-5400000">
            <a:off x="1641490" y="10533189"/>
            <a:ext cx="5562499" cy="7416676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"/>
          <p:cNvSpPr txBox="1"/>
          <p:nvPr/>
        </p:nvSpPr>
        <p:spPr>
          <a:xfrm>
            <a:off x="754450" y="5172050"/>
            <a:ext cx="22902000" cy="769500"/>
          </a:xfrm>
          <a:prstGeom prst="rect">
            <a:avLst/>
          </a:prstGeom>
          <a:solidFill>
            <a:srgbClr val="20124D"/>
          </a:solidFill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Arial"/>
              <a:buNone/>
            </a:pPr>
            <a:r>
              <a:rPr lang="en-US" sz="38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Scoring iNaturalist Occurances for Ecological and Beeding Behavior</a:t>
            </a:r>
            <a:endParaRPr/>
          </a:p>
        </p:txBody>
      </p:sp>
      <p:sp>
        <p:nvSpPr>
          <p:cNvPr id="109" name="Google Shape;109;p1"/>
          <p:cNvSpPr/>
          <p:nvPr/>
        </p:nvSpPr>
        <p:spPr>
          <a:xfrm rot="487218">
            <a:off x="809681" y="6922798"/>
            <a:ext cx="6690178" cy="3403404"/>
          </a:xfrm>
          <a:prstGeom prst="ellipse">
            <a:avLst/>
          </a:prstGeom>
          <a:noFill/>
          <a:ln w="1143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1"/>
          <p:cNvSpPr/>
          <p:nvPr/>
        </p:nvSpPr>
        <p:spPr>
          <a:xfrm rot="1966971">
            <a:off x="2512679" y="11992679"/>
            <a:ext cx="3578681" cy="1714490"/>
          </a:xfrm>
          <a:prstGeom prst="ellipse">
            <a:avLst/>
          </a:prstGeom>
          <a:noFill/>
          <a:ln w="1143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1"/>
          <p:cNvSpPr/>
          <p:nvPr/>
        </p:nvSpPr>
        <p:spPr>
          <a:xfrm rot="1967061">
            <a:off x="3532455" y="14102785"/>
            <a:ext cx="3784638" cy="1993179"/>
          </a:xfrm>
          <a:prstGeom prst="ellipse">
            <a:avLst/>
          </a:prstGeom>
          <a:noFill/>
          <a:ln w="1143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2" name="Google Shape;112;p1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27084350" y="6208201"/>
            <a:ext cx="13132412" cy="953020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"/>
          <p:cNvSpPr txBox="1"/>
          <p:nvPr/>
        </p:nvSpPr>
        <p:spPr>
          <a:xfrm>
            <a:off x="36347300" y="31927800"/>
            <a:ext cx="74166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00" b="1"/>
              <a:t>Contact: alexis@garretson.net</a:t>
            </a:r>
            <a:endParaRPr sz="3900" b="1"/>
          </a:p>
        </p:txBody>
      </p:sp>
      <p:sp>
        <p:nvSpPr>
          <p:cNvPr id="114" name="Google Shape;114;p1"/>
          <p:cNvSpPr/>
          <p:nvPr/>
        </p:nvSpPr>
        <p:spPr>
          <a:xfrm>
            <a:off x="7337425" y="8448975"/>
            <a:ext cx="5076900" cy="21237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00" b="1"/>
              <a:t>Mating</a:t>
            </a:r>
            <a:endParaRPr sz="3900" b="1"/>
          </a:p>
        </p:txBody>
      </p:sp>
      <p:sp>
        <p:nvSpPr>
          <p:cNvPr id="115" name="Google Shape;115;p1"/>
          <p:cNvSpPr/>
          <p:nvPr/>
        </p:nvSpPr>
        <p:spPr>
          <a:xfrm>
            <a:off x="5435325" y="11593875"/>
            <a:ext cx="7103700" cy="21237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00" b="1"/>
              <a:t>One Adult</a:t>
            </a:r>
            <a:endParaRPr sz="3900" b="1"/>
          </a:p>
        </p:txBody>
      </p:sp>
      <p:sp>
        <p:nvSpPr>
          <p:cNvPr id="116" name="Google Shape;116;p1"/>
          <p:cNvSpPr/>
          <p:nvPr/>
        </p:nvSpPr>
        <p:spPr>
          <a:xfrm>
            <a:off x="6472550" y="13575075"/>
            <a:ext cx="5983800" cy="21237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00" b="1"/>
              <a:t>Three Subadults</a:t>
            </a:r>
            <a:endParaRPr sz="3900" b="1"/>
          </a:p>
        </p:txBody>
      </p:sp>
      <p:sp>
        <p:nvSpPr>
          <p:cNvPr id="117" name="Google Shape;117;p1"/>
          <p:cNvSpPr/>
          <p:nvPr/>
        </p:nvSpPr>
        <p:spPr>
          <a:xfrm>
            <a:off x="7379425" y="6166050"/>
            <a:ext cx="5076900" cy="23616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 b="1"/>
              <a:t>Closed Milkweed pod</a:t>
            </a:r>
            <a:endParaRPr sz="3700" b="1"/>
          </a:p>
        </p:txBody>
      </p:sp>
      <p:sp>
        <p:nvSpPr>
          <p:cNvPr id="118" name="Google Shape;118;p1"/>
          <p:cNvSpPr/>
          <p:nvPr/>
        </p:nvSpPr>
        <p:spPr>
          <a:xfrm>
            <a:off x="7379413" y="15208100"/>
            <a:ext cx="5076900" cy="23616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 b="1"/>
              <a:t>Mature milkweed pod</a:t>
            </a:r>
            <a:endParaRPr sz="3700" b="1"/>
          </a:p>
        </p:txBody>
      </p:sp>
      <p:sp>
        <p:nvSpPr>
          <p:cNvPr id="119" name="Google Shape;119;p1"/>
          <p:cNvSpPr/>
          <p:nvPr/>
        </p:nvSpPr>
        <p:spPr>
          <a:xfrm>
            <a:off x="13911950" y="14913425"/>
            <a:ext cx="8309700" cy="2514300"/>
          </a:xfrm>
          <a:prstGeom prst="roundRect">
            <a:avLst>
              <a:gd name="adj" fmla="val 16667"/>
            </a:avLst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/>
              <a:t>Georeferenced location and date from iNaturalist</a:t>
            </a:r>
            <a:endParaRPr sz="4000"/>
          </a:p>
        </p:txBody>
      </p:sp>
      <p:pic>
        <p:nvPicPr>
          <p:cNvPr id="120" name="Google Shape;120;p1"/>
          <p:cNvPicPr preferRelativeResize="0"/>
          <p:nvPr/>
        </p:nvPicPr>
        <p:blipFill rotWithShape="1">
          <a:blip r:embed="rId14">
            <a:alphaModFix/>
          </a:blip>
          <a:srcRect l="6500" t="40870" r="48975" b="10939"/>
          <a:stretch/>
        </p:blipFill>
        <p:spPr>
          <a:xfrm rot="-5400000">
            <a:off x="40302250" y="17981700"/>
            <a:ext cx="3392800" cy="2754049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1" name="Google Shape;121;p1"/>
          <p:cNvPicPr preferRelativeResize="0"/>
          <p:nvPr/>
        </p:nvPicPr>
        <p:blipFill rotWithShape="1">
          <a:blip r:embed="rId15">
            <a:alphaModFix/>
          </a:blip>
          <a:srcRect l="23819" t="51462" r="46835" b="25828"/>
          <a:stretch/>
        </p:blipFill>
        <p:spPr>
          <a:xfrm>
            <a:off x="39716600" y="21476773"/>
            <a:ext cx="3659068" cy="21237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93</Words>
  <Application>Microsoft Office PowerPoint</Application>
  <PresentationFormat>Custom</PresentationFormat>
  <Paragraphs>15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Helvetica Neue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Alexis Garretson</dc:creator>
  <cp:lastModifiedBy>Alexis Garretson</cp:lastModifiedBy>
  <cp:revision>1</cp:revision>
  <dcterms:created xsi:type="dcterms:W3CDTF">2017-11-28T22:35:08Z</dcterms:created>
  <dcterms:modified xsi:type="dcterms:W3CDTF">2020-05-28T14:22:07Z</dcterms:modified>
</cp:coreProperties>
</file>